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17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8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43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340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88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426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41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5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88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3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3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4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3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8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13-12-2021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4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2345051-2045-45DA-935E-2E3CA1A69ADC}" type="datetimeFigureOut">
              <a:rPr lang="en-US" smtClean="0"/>
              <a:t>13-12-2021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0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D41EE435-D328-4E11-B6B6-049E8CA22E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14E15-00C0-4680-A13E-D2DD1561B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695" y="1117728"/>
            <a:ext cx="7437120" cy="245973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Insert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Update  Delete</a:t>
            </a:r>
          </a:p>
        </p:txBody>
      </p:sp>
    </p:spTree>
    <p:extLst>
      <p:ext uri="{BB962C8B-B14F-4D97-AF65-F5344CB8AC3E}">
        <p14:creationId xmlns:p14="http://schemas.microsoft.com/office/powerpoint/2010/main" val="238458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3A19-8F11-4B54-9528-D21282DB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620" y="555412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Updating Multiple 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6A014-9707-4A2A-B66B-BC33CFAA6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024"/>
            <a:ext cx="1219200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43BB1F-DCDB-4A2F-99C7-4B379DFFC7D4}"/>
              </a:ext>
            </a:extLst>
          </p:cNvPr>
          <p:cNvSpPr txBox="1"/>
          <p:nvPr/>
        </p:nvSpPr>
        <p:spPr>
          <a:xfrm>
            <a:off x="4617720" y="53035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Exercise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A56FD-F7E2-4823-8097-D5D587B3F3E5}"/>
              </a:ext>
            </a:extLst>
          </p:cNvPr>
          <p:cNvSpPr txBox="1"/>
          <p:nvPr/>
        </p:nvSpPr>
        <p:spPr>
          <a:xfrm>
            <a:off x="969264" y="1911096"/>
            <a:ext cx="77361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Write a SQL statement to</a:t>
            </a:r>
            <a:br>
              <a:rPr lang="en-US" sz="2800" dirty="0"/>
            </a:br>
            <a:r>
              <a:rPr lang="en-US" sz="2800" dirty="0"/>
              <a:t>-- give any customers born before 1990</a:t>
            </a:r>
          </a:p>
          <a:p>
            <a:r>
              <a:rPr lang="en-US" sz="2800" dirty="0"/>
              <a:t>-- 50 extra points</a:t>
            </a:r>
          </a:p>
        </p:txBody>
      </p:sp>
    </p:spTree>
    <p:extLst>
      <p:ext uri="{BB962C8B-B14F-4D97-AF65-F5344CB8AC3E}">
        <p14:creationId xmlns:p14="http://schemas.microsoft.com/office/powerpoint/2010/main" val="119003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A454A8-644F-4A3D-BB99-80338B68554D}"/>
              </a:ext>
            </a:extLst>
          </p:cNvPr>
          <p:cNvSpPr txBox="1"/>
          <p:nvPr/>
        </p:nvSpPr>
        <p:spPr>
          <a:xfrm>
            <a:off x="4864608" y="393192"/>
            <a:ext cx="23150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F7EA2-217F-48ED-A18E-7A6962AEE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050"/>
            <a:ext cx="12192000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4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CCE33F-3B84-44F2-BB90-04B640E71929}"/>
              </a:ext>
            </a:extLst>
          </p:cNvPr>
          <p:cNvSpPr txBox="1"/>
          <p:nvPr/>
        </p:nvSpPr>
        <p:spPr>
          <a:xfrm>
            <a:off x="2715768" y="365760"/>
            <a:ext cx="6957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Delete Data from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13458-4210-4A6B-A681-F62659CD9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521"/>
            <a:ext cx="12192000" cy="342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D7858C-3E18-4178-A13D-887C5E45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206"/>
            <a:ext cx="762106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0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62E3-7698-4812-A11F-BC2A6FAD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558" y="105178"/>
            <a:ext cx="6531378" cy="10144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in design mode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E3BC6-0682-4B90-9A33-E8144A61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196" y="416090"/>
            <a:ext cx="2894804" cy="198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C4673-BFE5-49CB-B0F3-DD86EBFD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4258"/>
            <a:ext cx="9297197" cy="5033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D23F4-D8B8-4B02-ACA9-9EAB792CC046}"/>
              </a:ext>
            </a:extLst>
          </p:cNvPr>
          <p:cNvSpPr txBox="1"/>
          <p:nvPr/>
        </p:nvSpPr>
        <p:spPr>
          <a:xfrm>
            <a:off x="9297196" y="2498720"/>
            <a:ext cx="26441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INT = Number</a:t>
            </a:r>
          </a:p>
          <a:p>
            <a:r>
              <a:rPr lang="en-US" sz="1400" b="1" dirty="0">
                <a:solidFill>
                  <a:srgbClr val="7030A0"/>
                </a:solidFill>
              </a:rPr>
              <a:t>VARCHAR = Variable</a:t>
            </a:r>
          </a:p>
          <a:p>
            <a:r>
              <a:rPr lang="en-US" sz="1400" b="1" dirty="0">
                <a:solidFill>
                  <a:srgbClr val="7030A0"/>
                </a:solidFill>
              </a:rPr>
              <a:t> character</a:t>
            </a:r>
          </a:p>
          <a:p>
            <a:endParaRPr lang="en-US" sz="1400" b="1" dirty="0">
              <a:solidFill>
                <a:srgbClr val="7030A0"/>
              </a:solidFill>
            </a:endParaRPr>
          </a:p>
          <a:p>
            <a:endParaRPr lang="en-US" sz="1400" b="1" dirty="0">
              <a:solidFill>
                <a:srgbClr val="002060"/>
              </a:solidFill>
            </a:endParaRPr>
          </a:p>
          <a:p>
            <a:r>
              <a:rPr lang="en-US" sz="1400" b="1" dirty="0">
                <a:solidFill>
                  <a:srgbClr val="002060"/>
                </a:solidFill>
              </a:rPr>
              <a:t>AI column =&gt; auto increment, we can see that customer_id have AI enabled</a:t>
            </a:r>
            <a:br>
              <a:rPr lang="ar-EG" sz="1400" b="1" dirty="0">
                <a:solidFill>
                  <a:srgbClr val="002060"/>
                </a:solidFill>
              </a:rPr>
            </a:br>
            <a:br>
              <a:rPr lang="en-US" sz="1400" b="1" dirty="0">
                <a:solidFill>
                  <a:srgbClr val="002060"/>
                </a:solidFill>
              </a:rPr>
            </a:br>
            <a:r>
              <a:rPr lang="en-US" sz="1400" b="1" dirty="0">
                <a:solidFill>
                  <a:srgbClr val="002060"/>
                </a:solidFill>
              </a:rPr>
              <a:t>NN column =&gt; not null</a:t>
            </a:r>
            <a:br>
              <a:rPr lang="en-US" sz="1400" b="1" dirty="0">
                <a:solidFill>
                  <a:srgbClr val="002060"/>
                </a:solidFill>
              </a:rPr>
            </a:br>
            <a:r>
              <a:rPr lang="en-US" sz="1400" b="1" dirty="0">
                <a:solidFill>
                  <a:srgbClr val="002060"/>
                </a:solidFill>
              </a:rPr>
              <a:t>PK column =&gt; primary key</a:t>
            </a:r>
          </a:p>
          <a:p>
            <a:endParaRPr lang="en-US" sz="1400" b="1" dirty="0">
              <a:solidFill>
                <a:srgbClr val="002060"/>
              </a:solidFill>
            </a:endParaRPr>
          </a:p>
          <a:p>
            <a:r>
              <a:rPr lang="en-US" sz="1400" b="1" dirty="0">
                <a:solidFill>
                  <a:srgbClr val="002060"/>
                </a:solidFill>
              </a:rPr>
              <a:t>Some of the values have a default values that we can use via using DEFAULT as value.</a:t>
            </a:r>
          </a:p>
        </p:txBody>
      </p:sp>
    </p:spTree>
    <p:extLst>
      <p:ext uri="{BB962C8B-B14F-4D97-AF65-F5344CB8AC3E}">
        <p14:creationId xmlns:p14="http://schemas.microsoft.com/office/powerpoint/2010/main" val="6732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F92EE8-258B-4112-90FD-6A366A798BB4}"/>
              </a:ext>
            </a:extLst>
          </p:cNvPr>
          <p:cNvSpPr txBox="1"/>
          <p:nvPr/>
        </p:nvSpPr>
        <p:spPr>
          <a:xfrm>
            <a:off x="872972" y="993627"/>
            <a:ext cx="1023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DEFAULT: will generate default value for the ID, will let the database to assign a new value.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1B32-B56B-4BED-B7C7-E7BE3D4E9D9F}"/>
              </a:ext>
            </a:extLst>
          </p:cNvPr>
          <p:cNvSpPr txBox="1"/>
          <p:nvPr/>
        </p:nvSpPr>
        <p:spPr>
          <a:xfrm>
            <a:off x="3979123" y="1589469"/>
            <a:ext cx="40183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Because we don’t insert anything in the DEFAULT and NULL values we can remove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order of the column name not mater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After we run the script we can see a message that 1 row affected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DC6F9-E1F8-4C3F-80BC-86C9A773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995" y="1488660"/>
            <a:ext cx="3620005" cy="352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68A481-6006-41E0-8667-6F7BA373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85" y="5551143"/>
            <a:ext cx="9030960" cy="1228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64359C-4037-457E-9362-901BA3929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8661"/>
            <a:ext cx="3477110" cy="38951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61FBF2-0F29-4FD4-A09E-B90F6BD8B3F6}"/>
              </a:ext>
            </a:extLst>
          </p:cNvPr>
          <p:cNvSpPr txBox="1"/>
          <p:nvPr/>
        </p:nvSpPr>
        <p:spPr>
          <a:xfrm>
            <a:off x="4544008" y="208796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Insert value</a:t>
            </a:r>
          </a:p>
        </p:txBody>
      </p:sp>
    </p:spTree>
    <p:extLst>
      <p:ext uri="{BB962C8B-B14F-4D97-AF65-F5344CB8AC3E}">
        <p14:creationId xmlns:p14="http://schemas.microsoft.com/office/powerpoint/2010/main" val="137889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F8EA5-6E67-4A6E-9136-70F92778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257"/>
            <a:ext cx="12192000" cy="373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09775-B18E-425E-8715-5DE8FA6F7720}"/>
              </a:ext>
            </a:extLst>
          </p:cNvPr>
          <p:cNvSpPr txBox="1"/>
          <p:nvPr/>
        </p:nvSpPr>
        <p:spPr>
          <a:xfrm>
            <a:off x="3483746" y="251926"/>
            <a:ext cx="522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Inserting Multiple Rows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EFCD1-CCC7-48B5-B1F1-6B7FB760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936" y="4941704"/>
            <a:ext cx="7983064" cy="1664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30D56-8D61-42B0-860E-C5F3363E0BF7}"/>
              </a:ext>
            </a:extLst>
          </p:cNvPr>
          <p:cNvSpPr txBox="1"/>
          <p:nvPr/>
        </p:nvSpPr>
        <p:spPr>
          <a:xfrm>
            <a:off x="419878" y="5113176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comma</a:t>
            </a:r>
            <a:r>
              <a:rPr lang="en-US" dirty="0"/>
              <a:t> we can</a:t>
            </a:r>
          </a:p>
          <a:p>
            <a:r>
              <a:rPr lang="en-US" dirty="0"/>
              <a:t> insert multiple values</a:t>
            </a:r>
          </a:p>
        </p:txBody>
      </p:sp>
    </p:spTree>
    <p:extLst>
      <p:ext uri="{BB962C8B-B14F-4D97-AF65-F5344CB8AC3E}">
        <p14:creationId xmlns:p14="http://schemas.microsoft.com/office/powerpoint/2010/main" val="311837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86CBE-E31A-467E-929F-8EA51DBAB9D2}"/>
              </a:ext>
            </a:extLst>
          </p:cNvPr>
          <p:cNvSpPr txBox="1"/>
          <p:nvPr/>
        </p:nvSpPr>
        <p:spPr>
          <a:xfrm>
            <a:off x="5257682" y="507958"/>
            <a:ext cx="202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87699-F05C-489A-A789-2024A35C68CC}"/>
              </a:ext>
            </a:extLst>
          </p:cNvPr>
          <p:cNvSpPr txBox="1"/>
          <p:nvPr/>
        </p:nvSpPr>
        <p:spPr>
          <a:xfrm>
            <a:off x="1926025" y="1813684"/>
            <a:ext cx="8537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Insert three rows in the products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CA5E4-F273-4E87-95BD-630B7A09C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5815"/>
            <a:ext cx="12192000" cy="37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12EB-206B-4BFC-A061-15176745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948" y="637708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7AFCE-290E-4B76-AB6B-3F4CF126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2130"/>
            <a:ext cx="12192000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3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3DBCF8-EE11-4918-A90D-8B6E3027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" y="1737372"/>
            <a:ext cx="5229955" cy="224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205B9-3A11-4547-953B-441D02217C0A}"/>
              </a:ext>
            </a:extLst>
          </p:cNvPr>
          <p:cNvSpPr txBox="1"/>
          <p:nvPr/>
        </p:nvSpPr>
        <p:spPr>
          <a:xfrm>
            <a:off x="2694431" y="290822"/>
            <a:ext cx="61068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rgbClr val="212338"/>
                </a:solidFill>
                <a:effectLst/>
                <a:latin typeface="Proxima"/>
              </a:rPr>
              <a:t>Inserting Hierarchical Rows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ACB28-F43A-4177-9965-3482FE53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073" y="1737372"/>
            <a:ext cx="5182323" cy="2248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01DB0-1C77-4665-AA0D-DBD4F67EE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3" y="4033345"/>
            <a:ext cx="5229955" cy="2824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A21C3A-AF95-422D-935D-8BAB741B1789}"/>
              </a:ext>
            </a:extLst>
          </p:cNvPr>
          <p:cNvSpPr txBox="1"/>
          <p:nvPr/>
        </p:nvSpPr>
        <p:spPr>
          <a:xfrm>
            <a:off x="5992386" y="4474298"/>
            <a:ext cx="568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is a parent table</a:t>
            </a:r>
          </a:p>
          <a:p>
            <a:r>
              <a:rPr lang="en-US" dirty="0"/>
              <a:t>Order_items is a child table</a:t>
            </a:r>
          </a:p>
        </p:txBody>
      </p:sp>
    </p:spTree>
    <p:extLst>
      <p:ext uri="{BB962C8B-B14F-4D97-AF65-F5344CB8AC3E}">
        <p14:creationId xmlns:p14="http://schemas.microsoft.com/office/powerpoint/2010/main" val="154998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9F0D7-1D42-4CD3-98C8-EE63F47C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88" y="372533"/>
            <a:ext cx="8534400" cy="8161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i="0" dirty="0">
                <a:solidFill>
                  <a:srgbClr val="212338"/>
                </a:solidFill>
                <a:effectLst/>
                <a:latin typeface="Proxima"/>
              </a:rPr>
              <a:t>Inserting Hierarchical Rows</a:t>
            </a:r>
            <a:br>
              <a:rPr lang="en-US" sz="3600" b="1" i="0" dirty="0">
                <a:solidFill>
                  <a:srgbClr val="212338"/>
                </a:solidFill>
                <a:effectLst/>
                <a:latin typeface="Proxima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C2C0A-CDD4-437C-B4BF-7728FEF7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134"/>
            <a:ext cx="12192000" cy="3714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272175-70B7-4304-A166-C044766BEC66}"/>
              </a:ext>
            </a:extLst>
          </p:cNvPr>
          <p:cNvSpPr txBox="1"/>
          <p:nvPr/>
        </p:nvSpPr>
        <p:spPr>
          <a:xfrm>
            <a:off x="354563" y="4851918"/>
            <a:ext cx="93538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soon as we insert an order, MYSQL is going to generate an ID for our new order.</a:t>
            </a:r>
            <a:br>
              <a:rPr lang="en-US" dirty="0"/>
            </a:br>
            <a:r>
              <a:rPr lang="en-US" dirty="0"/>
              <a:t>Now we need to be to access that id in order to insert the items in this table.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MYSQL have a bunch of build in functions one of this function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LAST_INSERT_ID</a:t>
            </a:r>
          </a:p>
        </p:txBody>
      </p:sp>
    </p:spTree>
    <p:extLst>
      <p:ext uri="{BB962C8B-B14F-4D97-AF65-F5344CB8AC3E}">
        <p14:creationId xmlns:p14="http://schemas.microsoft.com/office/powerpoint/2010/main" val="194241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C3F4-8283-412F-A87D-87C4A306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84" y="-23157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F82F9-300F-4E14-AF46-63387B8A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41"/>
            <a:ext cx="12192000" cy="326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FF5ED-1D90-4843-B013-6CF6CD96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9977"/>
            <a:ext cx="12192000" cy="220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317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474</TotalTime>
  <Words>247</Words>
  <Application>Microsoft Office PowerPoint</Application>
  <PresentationFormat>Widescreen</PresentationFormat>
  <Paragraphs>35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Proxima</vt:lpstr>
      <vt:lpstr>Wingdings 3</vt:lpstr>
      <vt:lpstr>Slice</vt:lpstr>
      <vt:lpstr>Insert Update  Delete</vt:lpstr>
      <vt:lpstr>Table in design mode</vt:lpstr>
      <vt:lpstr>PowerPoint Presentation</vt:lpstr>
      <vt:lpstr>PowerPoint Presentation</vt:lpstr>
      <vt:lpstr>PowerPoint Presentation</vt:lpstr>
      <vt:lpstr>Solution</vt:lpstr>
      <vt:lpstr>PowerPoint Presentation</vt:lpstr>
      <vt:lpstr>Inserting Hierarchical Rows </vt:lpstr>
      <vt:lpstr>Update</vt:lpstr>
      <vt:lpstr>Updating Multiple Rows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Update  Delete</dc:title>
  <dc:creator>Elias Shajrawi</dc:creator>
  <cp:lastModifiedBy>Elias Shajrawi</cp:lastModifiedBy>
  <cp:revision>25</cp:revision>
  <dcterms:created xsi:type="dcterms:W3CDTF">2021-12-06T20:18:37Z</dcterms:created>
  <dcterms:modified xsi:type="dcterms:W3CDTF">2021-12-13T14:24:58Z</dcterms:modified>
</cp:coreProperties>
</file>